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107EB01-57DE-46DC-8283-3DBD78311B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F6EA8F46-1307-4CB3-A736-DB38F34246A2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B4661E40-74ED-4EA0-96BF-09B1EB0728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07AE9946-AE10-4962-A42C-4657A752CA18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 全球暖化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一、是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，而不是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…to be…, but not...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這些都</a:t>
            </a:r>
            <a:r>
              <a:rPr lang="zh-TW" altLang="en-US" dirty="0">
                <a:solidFill>
                  <a:srgbClr val="FF0000"/>
                </a:solidFill>
              </a:rPr>
              <a:t>是</a:t>
            </a:r>
            <a:r>
              <a:rPr lang="zh-TW" altLang="en-US" dirty="0"/>
              <a:t>正在發生的事實，</a:t>
            </a:r>
            <a:r>
              <a:rPr lang="zh-TW" altLang="en-US" dirty="0">
                <a:solidFill>
                  <a:srgbClr val="FF0000"/>
                </a:solidFill>
              </a:rPr>
              <a:t>而不是</a:t>
            </a:r>
            <a:r>
              <a:rPr lang="zh-TW" altLang="en-US" dirty="0"/>
              <a:t>科學家的預測。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學生選擇科系的時候，主要</a:t>
            </a:r>
            <a:r>
              <a:rPr lang="zh-TW" altLang="en-US" dirty="0">
                <a:solidFill>
                  <a:srgbClr val="FF0000"/>
                </a:solidFill>
              </a:rPr>
              <a:t>是</a:t>
            </a:r>
            <a:r>
              <a:rPr lang="zh-TW" altLang="en-US" dirty="0"/>
              <a:t>看自己有沒有興趣，</a:t>
            </a:r>
            <a:r>
              <a:rPr lang="zh-TW" altLang="en-US" dirty="0">
                <a:solidFill>
                  <a:srgbClr val="FF0000"/>
                </a:solidFill>
              </a:rPr>
              <a:t>而不是</a:t>
            </a:r>
            <a:r>
              <a:rPr lang="zh-TW" altLang="en-US" dirty="0"/>
              <a:t>科系熱門不熱門。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風水其實</a:t>
            </a:r>
            <a:r>
              <a:rPr lang="zh-TW" altLang="en-US" dirty="0">
                <a:solidFill>
                  <a:srgbClr val="FF0000"/>
                </a:solidFill>
              </a:rPr>
              <a:t>是</a:t>
            </a:r>
            <a:r>
              <a:rPr lang="zh-TW" altLang="en-US" dirty="0"/>
              <a:t>有科學根據的，</a:t>
            </a:r>
            <a:r>
              <a:rPr lang="zh-TW" altLang="en-US" dirty="0">
                <a:solidFill>
                  <a:srgbClr val="FF0000"/>
                </a:solidFill>
              </a:rPr>
              <a:t>而不是</a:t>
            </a:r>
            <a:r>
              <a:rPr lang="zh-TW" altLang="en-US" dirty="0"/>
              <a:t>迷信。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二、自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以來｜</a:t>
            </a:r>
            <a:r>
              <a:rPr lang="en-US" altLang="zh-TW" dirty="0"/>
              <a:t>…since…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</a:t>
            </a:r>
            <a:r>
              <a:rPr lang="zh-TW" altLang="en-US" dirty="0"/>
              <a:t>工業革命</a:t>
            </a:r>
            <a:r>
              <a:rPr lang="zh-TW" altLang="en-US" dirty="0">
                <a:solidFill>
                  <a:srgbClr val="FF0000"/>
                </a:solidFill>
              </a:rPr>
              <a:t>以來</a:t>
            </a:r>
            <a:r>
              <a:rPr lang="zh-TW" altLang="en-US" dirty="0"/>
              <a:t>，全球平均溫度已增加了攝氏一點二五度。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自</a:t>
            </a:r>
            <a:r>
              <a:rPr lang="zh-TW" altLang="en-US" dirty="0"/>
              <a:t>新冠疫情爆發</a:t>
            </a:r>
            <a:r>
              <a:rPr lang="zh-TW" altLang="en-US" dirty="0">
                <a:solidFill>
                  <a:srgbClr val="FF0000"/>
                </a:solidFill>
              </a:rPr>
              <a:t>以來</a:t>
            </a:r>
            <a:r>
              <a:rPr lang="zh-TW" altLang="en-US" dirty="0"/>
              <a:t>，人們的生活型態產生了一些變化。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這次是公司</a:t>
            </a:r>
            <a:r>
              <a:rPr lang="zh-TW" altLang="en-US" dirty="0">
                <a:solidFill>
                  <a:srgbClr val="FF0000"/>
                </a:solidFill>
              </a:rPr>
              <a:t>自</a:t>
            </a:r>
            <a:r>
              <a:rPr lang="zh-TW" altLang="en-US" dirty="0"/>
              <a:t>二〇二二年</a:t>
            </a:r>
            <a:r>
              <a:rPr lang="zh-TW" altLang="en-US" dirty="0">
                <a:solidFill>
                  <a:srgbClr val="FF0000"/>
                </a:solidFill>
              </a:rPr>
              <a:t>以來</a:t>
            </a:r>
            <a:r>
              <a:rPr lang="zh-TW" altLang="en-US" dirty="0"/>
              <a:t>最大規模的一次裁員。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3" y="171799"/>
            <a:ext cx="11251845" cy="1006475"/>
          </a:xfrm>
        </p:spPr>
        <p:txBody>
          <a:bodyPr/>
          <a:lstStyle/>
          <a:p>
            <a:r>
              <a:rPr lang="zh-TW" altLang="en-US" sz="3400" dirty="0"/>
              <a:t>三、既</a:t>
            </a:r>
            <a:r>
              <a:rPr lang="en-US" altLang="zh-TW" sz="3400" dirty="0">
                <a:latin typeface="標楷體" panose="03000509000000000000" pitchFamily="65" charset="-120"/>
              </a:rPr>
              <a:t>…</a:t>
            </a:r>
            <a:r>
              <a:rPr lang="zh-TW" altLang="en-US" sz="3400" dirty="0">
                <a:latin typeface="標楷體" panose="03000509000000000000" pitchFamily="65" charset="-120"/>
              </a:rPr>
              <a:t>，也</a:t>
            </a:r>
            <a:r>
              <a:rPr lang="en-US" altLang="zh-TW" sz="3400" dirty="0">
                <a:latin typeface="標楷體" panose="03000509000000000000" pitchFamily="65" charset="-120"/>
              </a:rPr>
              <a:t>/</a:t>
            </a:r>
            <a:r>
              <a:rPr lang="zh-TW" altLang="en-US" sz="3400" dirty="0">
                <a:latin typeface="標楷體" panose="03000509000000000000" pitchFamily="65" charset="-120"/>
              </a:rPr>
              <a:t>又</a:t>
            </a:r>
            <a:r>
              <a:rPr lang="en-US" altLang="zh-TW" sz="3400" dirty="0">
                <a:latin typeface="標楷體" panose="03000509000000000000" pitchFamily="65" charset="-120"/>
              </a:rPr>
              <a:t>…</a:t>
            </a:r>
            <a:r>
              <a:rPr lang="zh-TW" altLang="en-US" sz="3400" dirty="0">
                <a:latin typeface="標楷體" panose="03000509000000000000" pitchFamily="65" charset="-120"/>
              </a:rPr>
              <a:t>｜</a:t>
            </a:r>
            <a:r>
              <a:rPr lang="en-US" altLang="zh-TW" sz="3400" dirty="0"/>
              <a:t>…both…and…; not only…but also…</a:t>
            </a:r>
            <a:endParaRPr lang="zh-TW" altLang="en-US" sz="34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5216176"/>
          </a:xfrm>
        </p:spPr>
        <p:txBody>
          <a:bodyPr>
            <a:normAutofit/>
          </a:bodyPr>
          <a:lstStyle/>
          <a:p>
            <a:r>
              <a:rPr lang="zh-TW" altLang="en-US" sz="3600" dirty="0"/>
              <a:t>所謂「可持續消費」指的是</a:t>
            </a:r>
            <a:r>
              <a:rPr lang="zh-TW" altLang="en-US" sz="3600" dirty="0">
                <a:solidFill>
                  <a:srgbClr val="FF0000"/>
                </a:solidFill>
              </a:rPr>
              <a:t>既</a:t>
            </a:r>
            <a:r>
              <a:rPr lang="zh-TW" altLang="en-US" sz="3600" dirty="0"/>
              <a:t>滿足消費的需求，</a:t>
            </a:r>
            <a:r>
              <a:rPr lang="zh-TW" altLang="en-US" sz="3600" dirty="0">
                <a:solidFill>
                  <a:srgbClr val="FF0000"/>
                </a:solidFill>
              </a:rPr>
              <a:t>也</a:t>
            </a:r>
            <a:r>
              <a:rPr lang="zh-TW" altLang="en-US" sz="3600" dirty="0"/>
              <a:t>不浪費資源和汙染環境。</a:t>
            </a:r>
            <a:endParaRPr lang="en-US" altLang="zh-TW" sz="3600" dirty="0"/>
          </a:p>
          <a:p>
            <a:endParaRPr lang="zh-TW" altLang="en-US" sz="3600" dirty="0"/>
          </a:p>
          <a:p>
            <a:r>
              <a:rPr lang="zh-TW" altLang="en-US" sz="3600" dirty="0"/>
              <a:t>智慧型手機</a:t>
            </a:r>
            <a:r>
              <a:rPr lang="zh-TW" altLang="en-US" sz="3600" dirty="0">
                <a:solidFill>
                  <a:srgbClr val="FF0000"/>
                </a:solidFill>
              </a:rPr>
              <a:t>既</a:t>
            </a:r>
            <a:r>
              <a:rPr lang="zh-TW" altLang="en-US" sz="3600" dirty="0"/>
              <a:t>可以打電話，</a:t>
            </a:r>
            <a:r>
              <a:rPr lang="zh-TW" altLang="en-US" sz="3600" dirty="0">
                <a:solidFill>
                  <a:srgbClr val="FF0000"/>
                </a:solidFill>
              </a:rPr>
              <a:t>又</a:t>
            </a:r>
            <a:r>
              <a:rPr lang="zh-TW" altLang="en-US" sz="3600" dirty="0"/>
              <a:t>可以照相、聽音樂，有很多功能。</a:t>
            </a:r>
            <a:endParaRPr lang="en-US" altLang="zh-TW" sz="3600" dirty="0"/>
          </a:p>
          <a:p>
            <a:endParaRPr lang="zh-TW" altLang="en-US" sz="3600" dirty="0"/>
          </a:p>
          <a:p>
            <a:r>
              <a:rPr lang="zh-TW" altLang="en-US" sz="3600"/>
              <a:t>政府</a:t>
            </a:r>
            <a:r>
              <a:rPr lang="zh-TW" altLang="en-US" sz="3600" dirty="0"/>
              <a:t>指定區域讓塗鴉藝術家</a:t>
            </a:r>
            <a:r>
              <a:rPr lang="zh-TW" altLang="en-US" sz="3600"/>
              <a:t>創作，</a:t>
            </a:r>
            <a:r>
              <a:rPr lang="zh-TW" altLang="en-US" sz="3600">
                <a:solidFill>
                  <a:srgbClr val="FF0000"/>
                </a:solidFill>
              </a:rPr>
              <a:t>既</a:t>
            </a:r>
            <a:r>
              <a:rPr lang="zh-TW" altLang="en-US" sz="3600" dirty="0"/>
              <a:t>可以讓創作者自由發揮，</a:t>
            </a:r>
            <a:r>
              <a:rPr lang="zh-TW" altLang="en-US" sz="3600" dirty="0">
                <a:solidFill>
                  <a:srgbClr val="FF0000"/>
                </a:solidFill>
              </a:rPr>
              <a:t>也</a:t>
            </a:r>
            <a:r>
              <a:rPr lang="zh-TW" altLang="en-US" sz="3600" dirty="0"/>
              <a:t>可以確保城市</a:t>
            </a:r>
            <a:r>
              <a:rPr lang="zh-TW" altLang="en-US" sz="3600"/>
              <a:t>的美觀以及環境衛生。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201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43</cp:revision>
  <dcterms:created xsi:type="dcterms:W3CDTF">2024-07-26T00:45:44Z</dcterms:created>
  <dcterms:modified xsi:type="dcterms:W3CDTF">2026-04-24T08:24:19Z</dcterms:modified>
</cp:coreProperties>
</file>